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F0050-44EB-C66B-2DC2-C49315F4A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959543-8536-F935-75BD-261F1D511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BCE20C-49C0-B916-3E9D-6B62F179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3B6A71-B21D-8CCA-5713-A07E69BD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1DD5B5-B4A2-1AA9-7AE5-FA34A69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3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DCB67-C72F-041A-D7AE-948695E9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C1C086-A985-F76A-4179-898FA57D9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7B2DB-1F8F-BD9F-550D-6F80BE17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691F0C-3256-42BA-3C10-675F6E74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8A3050-ACDB-76CD-7FBB-917EAFE3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88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26A6AF-9F3F-4295-F392-CEB227A9E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35A0F4-A09C-8B38-ACA3-FD85D6DAB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7A36B-752F-C3E5-8B30-56773C89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F997ED-E9F6-DCE1-3A15-FADAFC68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C5B24B-8618-C75A-58AE-D3E24A9A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5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DDBAE-F93B-57A5-353A-3DB27466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ABC892-47AF-6990-6162-74479569D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5864EB-5F93-63AD-E3D6-7CE34FE5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D4343-E5E7-B870-36B4-9997D501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4BA4D8-4C5E-72EA-EC76-E9A962EC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55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03356-F31B-51D2-E76E-14D308FC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BCE877-C3F7-46B4-71E5-67E042373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D1BA80-218C-E083-0AED-31CA72F9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3E4C10-51FF-08B0-EF3C-091B4150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BFAF32-8C72-5392-FCD3-9C825C78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5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7253B-F716-F9BB-05E1-F1FEE9839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53AC7D-63C9-DB15-E32D-622584003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4AECA1-910C-F60D-864F-091A01650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6C4520-68A8-29C2-1281-FED0E26F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53BDD5-3103-8B4B-CA9D-796B518FC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5D88CB-ED89-E950-B4A7-EE714EC0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0AE54-E525-1898-AC5F-512E2EE4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B4D7F6-EFCA-0B72-634E-F21DE99A3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D4923B-B63C-8FFE-D020-1BB0AD8CC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2A7B2DA-D019-D794-8BBE-AD06D63A4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5D2077-D622-FC6B-2BB4-F22BDE133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D1BE54-C05E-6CC9-4AAE-3A572CA8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137E9D-5B2D-25EC-2722-45D61A88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9571F8-A86D-F4C3-7060-BD363900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25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2D546-5E01-315E-2B19-F6955B73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4A9241-53C8-DF73-57E9-0B4DBF17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C887F8-DB10-490E-B2FA-6DAC3763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9DA44C0-0E5B-50B3-9092-4F9E5335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93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370CE7E-B25D-9BF2-17A8-4B712975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1ACD6D-2CD9-F92E-260F-DDDD946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A1CF82-3DBE-E6EC-4789-946112B2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30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F5CC7-DD63-E74E-101C-3A72F4A6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D9A610-E461-D48D-CCFD-E00039DC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06DD4D-4396-5077-E2DF-8B4B2A859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E9BBB2-93CF-249A-8460-C8D42D03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5556EF-36A5-36C0-05D0-44FEC55F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7E0FC6-84FE-2055-A7AB-965E4603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1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EE82F-06AF-E93C-DDC4-69BF26A0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A971A4-063F-AB91-9261-9DB023520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6CFA7D-B1BB-D66C-5505-F695453D3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9BBCCB-4FAE-0903-120B-6650C247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E38161-81EC-06E4-B5A4-7AE629F5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E00C55-777F-8AEC-7F6E-7FA97637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81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9C64AB5-82F5-9F50-6FE5-AA2F6432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6FBB7D-EB6C-6DE5-5FC1-51A6C9EB1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9624A9-D4CD-1E6E-2B45-66B76C8BD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1660-7978-41A2-B5FD-B688008C70A4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C941D3-1FAF-F860-40CA-501797D2D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6055F2-F395-62D2-9AAF-6C2F1DD3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8239-961D-412A-9672-BC1C3D71F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84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507808C-41DF-ABD4-7E59-B63834A31110}"/>
              </a:ext>
            </a:extLst>
          </p:cNvPr>
          <p:cNvSpPr/>
          <p:nvPr/>
        </p:nvSpPr>
        <p:spPr>
          <a:xfrm>
            <a:off x="223284" y="350873"/>
            <a:ext cx="11706446" cy="6151124"/>
          </a:xfrm>
          <a:prstGeom prst="rect">
            <a:avLst/>
          </a:prstGeom>
          <a:noFill/>
          <a:ln w="19050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47611D2-BDB5-0CEB-D2AD-579B4E26BD94}"/>
              </a:ext>
            </a:extLst>
          </p:cNvPr>
          <p:cNvSpPr/>
          <p:nvPr/>
        </p:nvSpPr>
        <p:spPr>
          <a:xfrm>
            <a:off x="9372485" y="545504"/>
            <a:ext cx="2254427" cy="635576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66000">
                <a:schemeClr val="accent6">
                  <a:lumMod val="40000"/>
                  <a:lumOff val="60000"/>
                </a:schemeClr>
              </a:gs>
              <a:gs pos="21000">
                <a:srgbClr val="CCFFFF"/>
              </a:gs>
              <a:gs pos="5000">
                <a:srgbClr val="45A2C3"/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59"/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C1E170D4-E137-59B2-CEA4-F25F83FA2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402" y="615267"/>
            <a:ext cx="565813" cy="56581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FFEE628-1350-7BF4-B78B-EB6398D4A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6359" y="666793"/>
            <a:ext cx="462760" cy="46276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04A432E-C318-4B07-8AD9-A218FE635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70" y="430731"/>
            <a:ext cx="3457309" cy="86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5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MARTHA PRISCILA PEREIRA</dc:creator>
  <cp:lastModifiedBy>Martha Priscila Pereira</cp:lastModifiedBy>
  <cp:revision>2</cp:revision>
  <dcterms:created xsi:type="dcterms:W3CDTF">2022-08-01T12:51:41Z</dcterms:created>
  <dcterms:modified xsi:type="dcterms:W3CDTF">2024-03-04T15:42:53Z</dcterms:modified>
</cp:coreProperties>
</file>