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" d="100"/>
          <a:sy n="21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89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37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39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03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04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68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25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74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64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7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80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85BA-4F05-407D-9F97-20B1F9371DD1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806DA-3CB1-4754-8461-4783B8666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37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05CA00BD-CE31-C15D-F644-36CDB02DAAD6}"/>
              </a:ext>
            </a:extLst>
          </p:cNvPr>
          <p:cNvSpPr/>
          <p:nvPr/>
        </p:nvSpPr>
        <p:spPr>
          <a:xfrm>
            <a:off x="959644" y="931069"/>
            <a:ext cx="30480000" cy="34137600"/>
          </a:xfrm>
          <a:prstGeom prst="rect">
            <a:avLst/>
          </a:prstGeom>
          <a:noFill/>
          <a:ln w="19050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7C862B7-332B-EC23-91BF-FADB40FBE44F}"/>
              </a:ext>
            </a:extLst>
          </p:cNvPr>
          <p:cNvSpPr txBox="1"/>
          <p:nvPr/>
        </p:nvSpPr>
        <p:spPr>
          <a:xfrm>
            <a:off x="2563651" y="4321762"/>
            <a:ext cx="2739175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500" b="1" dirty="0"/>
              <a:t>TÍTULO DO TRABALHO: subtítulo (se houver)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076A85D-9019-86F4-1A59-6A2529C7397C}"/>
              </a:ext>
            </a:extLst>
          </p:cNvPr>
          <p:cNvSpPr txBox="1"/>
          <p:nvPr/>
        </p:nvSpPr>
        <p:spPr>
          <a:xfrm>
            <a:off x="20275367" y="6909478"/>
            <a:ext cx="9676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/>
              <a:t>Autor(es); e-mail; instituição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349C77B-5A44-FBA3-92D3-4AB615A9D99E}"/>
              </a:ext>
            </a:extLst>
          </p:cNvPr>
          <p:cNvSpPr txBox="1"/>
          <p:nvPr/>
        </p:nvSpPr>
        <p:spPr>
          <a:xfrm>
            <a:off x="2746489" y="8577515"/>
            <a:ext cx="698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/>
              <a:t>Introdução: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0D66B7F-F1B4-63C6-DC19-FA466266EDE7}"/>
              </a:ext>
            </a:extLst>
          </p:cNvPr>
          <p:cNvSpPr txBox="1"/>
          <p:nvPr/>
        </p:nvSpPr>
        <p:spPr>
          <a:xfrm>
            <a:off x="2799784" y="13041331"/>
            <a:ext cx="698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/>
              <a:t>Objetivos: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BD64E03-016B-05E1-3E97-92FAA08AD97B}"/>
              </a:ext>
            </a:extLst>
          </p:cNvPr>
          <p:cNvSpPr txBox="1"/>
          <p:nvPr/>
        </p:nvSpPr>
        <p:spPr>
          <a:xfrm>
            <a:off x="2746489" y="18390855"/>
            <a:ext cx="698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/>
              <a:t>Metodologia: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E98B07A-39E2-8B01-BABF-AE9FAAE88CA5}"/>
              </a:ext>
            </a:extLst>
          </p:cNvPr>
          <p:cNvSpPr txBox="1"/>
          <p:nvPr/>
        </p:nvSpPr>
        <p:spPr>
          <a:xfrm>
            <a:off x="2746489" y="24560121"/>
            <a:ext cx="698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/>
              <a:t>Resultados: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7506EEC-1ED8-2FE9-1BA6-11353FE8604F}"/>
              </a:ext>
            </a:extLst>
          </p:cNvPr>
          <p:cNvSpPr txBox="1"/>
          <p:nvPr/>
        </p:nvSpPr>
        <p:spPr>
          <a:xfrm>
            <a:off x="19244470" y="21727884"/>
            <a:ext cx="8528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/>
              <a:t>Considerações finais: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24E9761-A1C3-5AD1-2B5C-C5A9C23A2059}"/>
              </a:ext>
            </a:extLst>
          </p:cNvPr>
          <p:cNvSpPr txBox="1"/>
          <p:nvPr/>
        </p:nvSpPr>
        <p:spPr>
          <a:xfrm>
            <a:off x="19872780" y="26874268"/>
            <a:ext cx="8528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/>
              <a:t>Referências: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40135F3C-0FDF-EE7C-26D9-08400560BE2C}"/>
              </a:ext>
            </a:extLst>
          </p:cNvPr>
          <p:cNvSpPr/>
          <p:nvPr/>
        </p:nvSpPr>
        <p:spPr>
          <a:xfrm>
            <a:off x="25410695" y="1513515"/>
            <a:ext cx="5070279" cy="2361636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66000">
                <a:schemeClr val="accent6">
                  <a:lumMod val="40000"/>
                  <a:lumOff val="60000"/>
                </a:schemeClr>
              </a:gs>
              <a:gs pos="21000">
                <a:srgbClr val="CCFFFF"/>
              </a:gs>
              <a:gs pos="5000">
                <a:srgbClr val="45A2C3"/>
              </a:gs>
              <a:gs pos="100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59"/>
          </a:p>
        </p:txBody>
      </p:sp>
      <p:pic>
        <p:nvPicPr>
          <p:cNvPr id="16" name="Imagem 15" descr="Logotipo&#10;&#10;Descrição gerada automaticamente">
            <a:extLst>
              <a:ext uri="{FF2B5EF4-FFF2-40B4-BE49-F238E27FC236}">
                <a16:creationId xmlns:a16="http://schemas.microsoft.com/office/drawing/2014/main" id="{2A40D124-A755-8B74-807E-B2DF6C346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1371" y="1811354"/>
            <a:ext cx="1784740" cy="1784740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F25FDC74-3E35-2C2E-85A4-46452395D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1789" y="1928179"/>
            <a:ext cx="1551089" cy="1551089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5A88DCF7-68A6-F1A4-39D1-91B1BE64E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6410" y="1320814"/>
            <a:ext cx="2601723" cy="26017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034208F-4D66-4D6A-A9B3-03C7AFB08A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945" y="1085685"/>
            <a:ext cx="13276935" cy="331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29</Words>
  <Application>Microsoft Office PowerPoint</Application>
  <PresentationFormat>Personalizar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MARTHA PRISCILA PEREIRA</dc:creator>
  <cp:lastModifiedBy>Martha Priscila Pereira</cp:lastModifiedBy>
  <cp:revision>4</cp:revision>
  <dcterms:created xsi:type="dcterms:W3CDTF">2022-07-30T01:52:54Z</dcterms:created>
  <dcterms:modified xsi:type="dcterms:W3CDTF">2024-03-04T15:41:12Z</dcterms:modified>
</cp:coreProperties>
</file>